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5040-6326-4034-911B-929837C365AB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CE8F-D46D-43F0-A6EE-ED298CA4E9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CE8F-D46D-43F0-A6EE-ED298CA4E99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 userDrawn="1"/>
        </p:nvSpPr>
        <p:spPr>
          <a:xfrm>
            <a:off x="714348" y="2143116"/>
            <a:ext cx="771530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 userDrawn="1"/>
        </p:nvSpPr>
        <p:spPr>
          <a:xfrm>
            <a:off x="500034" y="285728"/>
            <a:ext cx="814393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A3C6-8EF1-49DC-AB5C-EBDE2A7DAA9C}" type="datetimeFigureOut">
              <a:rPr lang="cs-CZ" smtClean="0"/>
              <a:pPr/>
              <a:t>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207F-CC54-4BBB-8671-A3F2C492C2E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TISKÁRNY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tiskáren-zastaralé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Řetězová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6500858" cy="45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tiskáren-zastaralé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Znaková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3"/>
            <a:ext cx="5715040" cy="44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Příslušenství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Podavač papíru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Sešívací zařízení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Oddělovač papíru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Displej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Čtečky paměťových karet 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tiskárny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Dot</a:t>
            </a:r>
            <a:r>
              <a:rPr lang="cs-CZ" b="1" dirty="0" smtClean="0">
                <a:solidFill>
                  <a:schemeClr val="bg1"/>
                </a:solidFill>
              </a:rPr>
              <a:t> per </a:t>
            </a:r>
            <a:r>
              <a:rPr lang="cs-CZ" b="1" dirty="0" err="1" smtClean="0">
                <a:solidFill>
                  <a:schemeClr val="bg1"/>
                </a:solidFill>
              </a:rPr>
              <a:t>inch</a:t>
            </a:r>
            <a:r>
              <a:rPr lang="cs-CZ" b="1" dirty="0" smtClean="0">
                <a:solidFill>
                  <a:schemeClr val="bg1"/>
                </a:solidFill>
              </a:rPr>
              <a:t> (DPI)</a:t>
            </a:r>
            <a:r>
              <a:rPr lang="cs-CZ" dirty="0" smtClean="0">
                <a:solidFill>
                  <a:schemeClr val="bg1"/>
                </a:solidFill>
              </a:rPr>
              <a:t>-počet bodů na palec-určuje rozlišovací schopnost tisk</a:t>
            </a:r>
            <a:endParaRPr lang="cs-CZ" dirty="0"/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                -větší rozlišení=lepší kvalita obrázku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Pages</a:t>
            </a:r>
            <a:r>
              <a:rPr lang="cs-CZ" b="1" dirty="0" smtClean="0">
                <a:solidFill>
                  <a:schemeClr val="bg1"/>
                </a:solidFill>
              </a:rPr>
              <a:t> per </a:t>
            </a:r>
            <a:r>
              <a:rPr lang="cs-CZ" b="1" dirty="0" err="1" smtClean="0">
                <a:solidFill>
                  <a:schemeClr val="bg1"/>
                </a:solidFill>
              </a:rPr>
              <a:t>minute</a:t>
            </a:r>
            <a:r>
              <a:rPr lang="cs-CZ" dirty="0" smtClean="0">
                <a:solidFill>
                  <a:schemeClr val="bg1"/>
                </a:solidFill>
              </a:rPr>
              <a:t>-počet stran vytisknutých za minutu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Cost</a:t>
            </a:r>
            <a:r>
              <a:rPr lang="cs-CZ" b="1" dirty="0" smtClean="0">
                <a:solidFill>
                  <a:schemeClr val="bg1"/>
                </a:solidFill>
              </a:rPr>
              <a:t> per </a:t>
            </a:r>
            <a:r>
              <a:rPr lang="cs-CZ" b="1" dirty="0" err="1" smtClean="0">
                <a:solidFill>
                  <a:schemeClr val="bg1"/>
                </a:solidFill>
              </a:rPr>
              <a:t>page</a:t>
            </a:r>
            <a:r>
              <a:rPr lang="cs-CZ" dirty="0" smtClean="0">
                <a:solidFill>
                  <a:schemeClr val="bg1"/>
                </a:solidFill>
              </a:rPr>
              <a:t>-náklady na vytisknutí jedné strany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tiskárny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Energy</a:t>
            </a:r>
            <a:r>
              <a:rPr lang="cs-CZ" b="1" dirty="0" smtClean="0">
                <a:solidFill>
                  <a:schemeClr val="bg1"/>
                </a:solidFill>
              </a:rPr>
              <a:t> Star</a:t>
            </a:r>
            <a:r>
              <a:rPr lang="cs-CZ" dirty="0" smtClean="0">
                <a:solidFill>
                  <a:schemeClr val="bg1"/>
                </a:solidFill>
              </a:rPr>
              <a:t>-tiskárna je energeticky úsporná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(o 20%-30%)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Dura</a:t>
            </a:r>
            <a:r>
              <a:rPr lang="cs-CZ" b="1" dirty="0" smtClean="0">
                <a:solidFill>
                  <a:schemeClr val="bg1"/>
                </a:solidFill>
              </a:rPr>
              <a:t> Brite Ultra </a:t>
            </a:r>
            <a:r>
              <a:rPr lang="cs-CZ" b="1" dirty="0" err="1" smtClean="0">
                <a:solidFill>
                  <a:schemeClr val="bg1"/>
                </a:solidFill>
              </a:rPr>
              <a:t>Ink</a:t>
            </a:r>
            <a:r>
              <a:rPr lang="cs-CZ" dirty="0" smtClean="0">
                <a:solidFill>
                  <a:schemeClr val="bg1"/>
                </a:solidFill>
              </a:rPr>
              <a:t>-vysoce kvalitní inkoust, který zachovává kvalitu barev na několik desítek let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Picture </a:t>
            </a:r>
            <a:r>
              <a:rPr lang="cs-CZ" b="1" dirty="0" err="1" smtClean="0">
                <a:solidFill>
                  <a:schemeClr val="bg1"/>
                </a:solidFill>
              </a:rPr>
              <a:t>Bridge</a:t>
            </a:r>
            <a:r>
              <a:rPr lang="cs-CZ" dirty="0" smtClean="0">
                <a:solidFill>
                  <a:schemeClr val="bg1"/>
                </a:solidFill>
              </a:rPr>
              <a:t>-funkce umožňující tisknout obrázky a dokumenty přímo z digitálního zařízení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Obyčejná tiskárna je výstupní zařízení, které slouží k přenosu dat uložených v elektronické podobě na papír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Propojení: </a:t>
            </a:r>
            <a:r>
              <a:rPr lang="cs-CZ" dirty="0" smtClean="0">
                <a:solidFill>
                  <a:schemeClr val="bg1"/>
                </a:solidFill>
              </a:rPr>
              <a:t>- USB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</a:t>
            </a:r>
            <a:r>
              <a:rPr lang="cs-CZ" dirty="0" smtClean="0">
                <a:solidFill>
                  <a:schemeClr val="bg1"/>
                </a:solidFill>
              </a:rPr>
              <a:t>- LPT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                   </a:t>
            </a:r>
            <a:r>
              <a:rPr lang="cs-CZ" dirty="0" smtClean="0">
                <a:solidFill>
                  <a:schemeClr val="bg1"/>
                </a:solidFill>
              </a:rPr>
              <a:t>- RJ45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			</a:t>
            </a:r>
            <a:r>
              <a:rPr lang="cs-CZ" smtClean="0">
                <a:solidFill>
                  <a:schemeClr val="bg1"/>
                </a:solidFill>
              </a:rPr>
              <a:t>  </a:t>
            </a:r>
            <a:r>
              <a:rPr lang="cs-CZ" smtClean="0">
                <a:solidFill>
                  <a:schemeClr val="bg1"/>
                </a:solidFill>
              </a:rPr>
              <a:t>- Bluetooth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Jehličková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2214554"/>
            <a:ext cx="592573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Inkoustová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47489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Laserová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39"/>
            <a:ext cx="5214974" cy="46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Tepelná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42311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Řádková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857364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LED tiskárna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857364"/>
            <a:ext cx="4271974" cy="46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tiskáren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3D tiskárna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4071966" cy="473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159</Words>
  <Application>Microsoft Office PowerPoint</Application>
  <PresentationFormat>Předvádění na obrazovce (4:3)</PresentationFormat>
  <Paragraphs>55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TISKÁRNY</vt:lpstr>
      <vt:lpstr>Úvod</vt:lpstr>
      <vt:lpstr>Typy tiskáren</vt:lpstr>
      <vt:lpstr>Typy tiskáren</vt:lpstr>
      <vt:lpstr>Typy tiskáren</vt:lpstr>
      <vt:lpstr>Typy tiskáren</vt:lpstr>
      <vt:lpstr>Typy tiskáren</vt:lpstr>
      <vt:lpstr>Typy tiskáren</vt:lpstr>
      <vt:lpstr>Typy tiskáren</vt:lpstr>
      <vt:lpstr>Typy tiskáren-zastaralé</vt:lpstr>
      <vt:lpstr>Typy tiskáren-zastaralé</vt:lpstr>
      <vt:lpstr>Příslušenství</vt:lpstr>
      <vt:lpstr>Výběr tiskárny</vt:lpstr>
      <vt:lpstr>Výběr tiskárny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TISKÁRNY</dc:title>
  <dc:creator>Matěj Řehák</dc:creator>
  <cp:lastModifiedBy>pepa</cp:lastModifiedBy>
  <cp:revision>18</cp:revision>
  <dcterms:created xsi:type="dcterms:W3CDTF">2010-04-15T17:45:33Z</dcterms:created>
  <dcterms:modified xsi:type="dcterms:W3CDTF">2012-02-07T21:45:14Z</dcterms:modified>
</cp:coreProperties>
</file>